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F3FD73"/>
    <a:srgbClr val="FFFE5E"/>
    <a:srgbClr val="FFEFFF"/>
    <a:srgbClr val="FFE1FF"/>
    <a:srgbClr val="FFDDFF"/>
    <a:srgbClr val="FFCCFF"/>
    <a:srgbClr val="EAFCE0"/>
    <a:srgbClr val="F6E7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92" autoAdjust="0"/>
  </p:normalViewPr>
  <p:slideViewPr>
    <p:cSldViewPr>
      <p:cViewPr>
        <p:scale>
          <a:sx n="130" d="100"/>
          <a:sy n="130" d="100"/>
        </p:scale>
        <p:origin x="-18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98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71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5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9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5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41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39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0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9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888-2E4D-4AA3-8E89-21D5E066E183}" type="datetimeFigureOut">
              <a:rPr lang="it-IT" smtClean="0"/>
              <a:t>17/05/2024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36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Camera di Commercio I.A.A. di Verona</a:t>
            </a:r>
            <a:endParaRPr lang="it-IT" dirty="0"/>
          </a:p>
        </p:txBody>
      </p:sp>
      <p:sp>
        <p:nvSpPr>
          <p:cNvPr id="65" name="CasellaDiTesto 64"/>
          <p:cNvSpPr txBox="1"/>
          <p:nvPr/>
        </p:nvSpPr>
        <p:spPr>
          <a:xfrm>
            <a:off x="2099274" y="1196752"/>
            <a:ext cx="487254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Enti di diritto privato </a:t>
            </a:r>
            <a:r>
              <a:rPr lang="it-IT" dirty="0" smtClean="0"/>
              <a:t>al </a:t>
            </a:r>
            <a:r>
              <a:rPr lang="it-IT" dirty="0" smtClean="0"/>
              <a:t>01/01/2024</a:t>
            </a:r>
            <a:endParaRPr lang="it-IT" dirty="0"/>
          </a:p>
        </p:txBody>
      </p:sp>
      <p:sp>
        <p:nvSpPr>
          <p:cNvPr id="73" name="Casella di testo 8"/>
          <p:cNvSpPr txBox="1"/>
          <p:nvPr/>
        </p:nvSpPr>
        <p:spPr>
          <a:xfrm>
            <a:off x="1101820" y="2636912"/>
            <a:ext cx="1106934" cy="607219"/>
          </a:xfrm>
          <a:prstGeom prst="rect">
            <a:avLst/>
          </a:prstGeom>
          <a:solidFill>
            <a:srgbClr val="FFCC66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Associazione Veronesi nel Mondo</a:t>
            </a:r>
          </a:p>
          <a:p>
            <a:r>
              <a:rPr lang="it-IT" dirty="0"/>
              <a:t> </a:t>
            </a:r>
          </a:p>
        </p:txBody>
      </p:sp>
      <p:sp>
        <p:nvSpPr>
          <p:cNvPr id="86" name="Casella di testo 13"/>
          <p:cNvSpPr txBox="1"/>
          <p:nvPr/>
        </p:nvSpPr>
        <p:spPr>
          <a:xfrm>
            <a:off x="2578368" y="2618405"/>
            <a:ext cx="1106943" cy="607219"/>
          </a:xfrm>
          <a:prstGeom prst="rect">
            <a:avLst/>
          </a:prstGeom>
          <a:solidFill>
            <a:srgbClr val="FFCC66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pPr algn="just">
              <a:spcAft>
                <a:spcPts val="0"/>
              </a:spcAft>
            </a:pPr>
            <a:r>
              <a:rPr lang="it-IT" dirty="0"/>
              <a:t>Fondazione Arena di </a:t>
            </a:r>
            <a:r>
              <a:rPr lang="it-IT" dirty="0" smtClean="0"/>
              <a:t>Verona</a:t>
            </a:r>
          </a:p>
          <a:p>
            <a:pPr>
              <a:spcAft>
                <a:spcPts val="0"/>
              </a:spcAft>
            </a:pPr>
            <a:r>
              <a:rPr lang="it-IT" dirty="0" smtClean="0"/>
              <a:t>0,99%</a:t>
            </a:r>
            <a:endParaRPr lang="it-IT" dirty="0"/>
          </a:p>
        </p:txBody>
      </p:sp>
      <p:sp>
        <p:nvSpPr>
          <p:cNvPr id="87" name="Casella di testo 12"/>
          <p:cNvSpPr txBox="1"/>
          <p:nvPr/>
        </p:nvSpPr>
        <p:spPr>
          <a:xfrm>
            <a:off x="4009050" y="2636912"/>
            <a:ext cx="1106934" cy="936104"/>
          </a:xfrm>
          <a:prstGeom prst="rect">
            <a:avLst/>
          </a:prstGeom>
          <a:solidFill>
            <a:srgbClr val="FFCC66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Fondazione di partecipazione dell’Istituto Tecnico Superiore “Area tecnologica della mobilità sostenibile”</a:t>
            </a:r>
          </a:p>
        </p:txBody>
      </p:sp>
      <p:sp>
        <p:nvSpPr>
          <p:cNvPr id="89" name="Casella di testo 11"/>
          <p:cNvSpPr txBox="1"/>
          <p:nvPr/>
        </p:nvSpPr>
        <p:spPr>
          <a:xfrm>
            <a:off x="5508104" y="2618406"/>
            <a:ext cx="1106934" cy="607219"/>
          </a:xfrm>
          <a:prstGeom prst="rect">
            <a:avLst/>
          </a:prstGeom>
          <a:solidFill>
            <a:srgbClr val="FFCC66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r>
              <a:rPr lang="it-IT" dirty="0"/>
              <a:t>Unione Regionale delle C.C.I.A.A. del Veneto</a:t>
            </a:r>
          </a:p>
        </p:txBody>
      </p:sp>
      <p:cxnSp>
        <p:nvCxnSpPr>
          <p:cNvPr id="3" name="Connettore 1 2"/>
          <p:cNvCxnSpPr/>
          <p:nvPr/>
        </p:nvCxnSpPr>
        <p:spPr>
          <a:xfrm>
            <a:off x="4562517" y="1561125"/>
            <a:ext cx="0" cy="422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H="1">
            <a:off x="3757319" y="1988840"/>
            <a:ext cx="7270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V="1">
            <a:off x="1648190" y="1983881"/>
            <a:ext cx="5919755" cy="4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3131840" y="1983882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>
            <a:off x="4562517" y="1983881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6012160" y="1983881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>
            <a:off x="1655287" y="2002388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 di testo 13"/>
          <p:cNvSpPr txBox="1"/>
          <p:nvPr/>
        </p:nvSpPr>
        <p:spPr>
          <a:xfrm>
            <a:off x="7014474" y="2636912"/>
            <a:ext cx="1106943" cy="792088"/>
          </a:xfrm>
          <a:prstGeom prst="rect">
            <a:avLst/>
          </a:prstGeom>
          <a:solidFill>
            <a:srgbClr val="FFCC66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  <a:lvl1pPr>
              <a:lnSpc>
                <a:spcPct val="115000"/>
              </a:lnSpc>
              <a:spcAft>
                <a:spcPts val="1000"/>
              </a:spcAft>
              <a:defRPr sz="800">
                <a:effectLst/>
                <a:ea typeface="Calibri"/>
                <a:cs typeface="Times New Roman"/>
              </a:defRPr>
            </a:lvl1pPr>
          </a:lstStyle>
          <a:p>
            <a:pPr>
              <a:spcAft>
                <a:spcPts val="0"/>
              </a:spcAft>
            </a:pPr>
            <a:r>
              <a:rPr lang="it-IT" dirty="0" smtClean="0"/>
              <a:t>Fondazione </a:t>
            </a:r>
            <a:r>
              <a:rPr lang="it-IT" dirty="0" err="1" smtClean="0"/>
              <a:t>Destination</a:t>
            </a:r>
            <a:r>
              <a:rPr lang="it-IT" dirty="0" smtClean="0"/>
              <a:t> Verona &amp; Garda Foundation –</a:t>
            </a:r>
          </a:p>
          <a:p>
            <a:pPr>
              <a:spcAft>
                <a:spcPts val="0"/>
              </a:spcAft>
            </a:pPr>
            <a:r>
              <a:rPr lang="it-IT" dirty="0" smtClean="0"/>
              <a:t>DVG Foundation</a:t>
            </a:r>
          </a:p>
          <a:p>
            <a:pPr>
              <a:spcAft>
                <a:spcPts val="0"/>
              </a:spcAft>
            </a:pPr>
            <a:r>
              <a:rPr lang="it-IT" dirty="0" smtClean="0"/>
              <a:t>100%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7558476" y="1988840"/>
            <a:ext cx="0" cy="63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7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54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dibenedetto</dc:creator>
  <cp:lastModifiedBy>Gisella Dibenedetto</cp:lastModifiedBy>
  <cp:revision>86</cp:revision>
  <dcterms:created xsi:type="dcterms:W3CDTF">2013-01-11T08:08:53Z</dcterms:created>
  <dcterms:modified xsi:type="dcterms:W3CDTF">2024-05-17T08:05:16Z</dcterms:modified>
</cp:coreProperties>
</file>